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2E961-5520-004F-B158-C7B42EE949A2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5A193-466E-F54C-8954-CCA6FF8CBA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3962400" y="348734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2400" y="388203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Gianna</a:t>
            </a:r>
            <a:r>
              <a:rPr lang="en-US" b="1" dirty="0" smtClean="0"/>
              <a:t> Miller</a:t>
            </a:r>
            <a:endParaRPr lang="en-US" b="1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685800" y="8763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85800" y="17526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Single Corner Rectangle 11"/>
          <p:cNvSpPr/>
          <p:nvPr/>
        </p:nvSpPr>
        <p:spPr>
          <a:xfrm>
            <a:off x="685800" y="25908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Single Corner Rectangle 12"/>
          <p:cNvSpPr/>
          <p:nvPr/>
        </p:nvSpPr>
        <p:spPr>
          <a:xfrm>
            <a:off x="685800" y="34671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ingle Corner Rectangle 13"/>
          <p:cNvSpPr/>
          <p:nvPr/>
        </p:nvSpPr>
        <p:spPr>
          <a:xfrm>
            <a:off x="2362200" y="14097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 Single Corner Rectangle 14"/>
          <p:cNvSpPr/>
          <p:nvPr/>
        </p:nvSpPr>
        <p:spPr>
          <a:xfrm>
            <a:off x="4953000" y="20955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 Single Corner Rectangle 15"/>
          <p:cNvSpPr/>
          <p:nvPr/>
        </p:nvSpPr>
        <p:spPr>
          <a:xfrm>
            <a:off x="3238500" y="22479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 Single Corner Rectangle 16"/>
          <p:cNvSpPr/>
          <p:nvPr/>
        </p:nvSpPr>
        <p:spPr>
          <a:xfrm>
            <a:off x="3238500" y="31242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Single Corner Rectangle 17"/>
          <p:cNvSpPr/>
          <p:nvPr/>
        </p:nvSpPr>
        <p:spPr>
          <a:xfrm>
            <a:off x="4953000" y="31242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 Single Corner Rectangle 18"/>
          <p:cNvSpPr/>
          <p:nvPr/>
        </p:nvSpPr>
        <p:spPr>
          <a:xfrm>
            <a:off x="3810000" y="39624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 Single Corner Rectangle 19"/>
          <p:cNvSpPr/>
          <p:nvPr/>
        </p:nvSpPr>
        <p:spPr>
          <a:xfrm>
            <a:off x="3238500" y="50292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Single Corner Rectangle 20"/>
          <p:cNvSpPr/>
          <p:nvPr/>
        </p:nvSpPr>
        <p:spPr>
          <a:xfrm>
            <a:off x="5676900" y="39624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 Single Corner Rectangle 21"/>
          <p:cNvSpPr/>
          <p:nvPr/>
        </p:nvSpPr>
        <p:spPr>
          <a:xfrm>
            <a:off x="7467600" y="25908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 Single Corner Rectangle 22"/>
          <p:cNvSpPr/>
          <p:nvPr/>
        </p:nvSpPr>
        <p:spPr>
          <a:xfrm>
            <a:off x="6934200" y="17526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Single Corner Rectangle 23"/>
          <p:cNvSpPr/>
          <p:nvPr/>
        </p:nvSpPr>
        <p:spPr>
          <a:xfrm>
            <a:off x="2362200" y="58674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 Single Corner Rectangle 24"/>
          <p:cNvSpPr/>
          <p:nvPr/>
        </p:nvSpPr>
        <p:spPr>
          <a:xfrm>
            <a:off x="685800" y="57150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 Single Corner Rectangle 25"/>
          <p:cNvSpPr/>
          <p:nvPr/>
        </p:nvSpPr>
        <p:spPr>
          <a:xfrm>
            <a:off x="7467600" y="34671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Single Corner Rectangle 26"/>
          <p:cNvSpPr/>
          <p:nvPr/>
        </p:nvSpPr>
        <p:spPr>
          <a:xfrm>
            <a:off x="7467600" y="43434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 Single Corner Rectangle 27"/>
          <p:cNvSpPr/>
          <p:nvPr/>
        </p:nvSpPr>
        <p:spPr>
          <a:xfrm>
            <a:off x="7467600" y="51816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 Single Corner Rectangle 28"/>
          <p:cNvSpPr/>
          <p:nvPr/>
        </p:nvSpPr>
        <p:spPr>
          <a:xfrm>
            <a:off x="7467600" y="6057900"/>
            <a:ext cx="1447800" cy="685800"/>
          </a:xfrm>
          <a:prstGeom prst="round1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9" idx="1"/>
            <a:endCxn id="10" idx="3"/>
          </p:cNvCxnSpPr>
          <p:nvPr/>
        </p:nvCxnSpPr>
        <p:spPr>
          <a:xfrm rot="10800000" flipV="1">
            <a:off x="2133600" y="711368"/>
            <a:ext cx="1828800" cy="50783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2"/>
            <a:endCxn id="14" idx="3"/>
          </p:cNvCxnSpPr>
          <p:nvPr/>
        </p:nvCxnSpPr>
        <p:spPr>
          <a:xfrm rot="5400000">
            <a:off x="3889117" y="955417"/>
            <a:ext cx="718066" cy="8763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1"/>
            <a:endCxn id="15" idx="3"/>
          </p:cNvCxnSpPr>
          <p:nvPr/>
        </p:nvCxnSpPr>
        <p:spPr>
          <a:xfrm rot="10800000">
            <a:off x="6400800" y="2438400"/>
            <a:ext cx="1066800" cy="4953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3" idx="1"/>
          </p:cNvCxnSpPr>
          <p:nvPr/>
        </p:nvCxnSpPr>
        <p:spPr>
          <a:xfrm flipV="1">
            <a:off x="6400800" y="2095500"/>
            <a:ext cx="533400" cy="3429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" idx="2"/>
            <a:endCxn id="16" idx="0"/>
          </p:cNvCxnSpPr>
          <p:nvPr/>
        </p:nvCxnSpPr>
        <p:spPr>
          <a:xfrm rot="5400000">
            <a:off x="3717667" y="1279267"/>
            <a:ext cx="1213366" cy="7239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4" idx="2"/>
          </p:cNvCxnSpPr>
          <p:nvPr/>
        </p:nvCxnSpPr>
        <p:spPr>
          <a:xfrm rot="16200000" flipH="1">
            <a:off x="4651117" y="1069717"/>
            <a:ext cx="1060966" cy="9906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0"/>
            <a:endCxn id="10" idx="2"/>
          </p:cNvCxnSpPr>
          <p:nvPr/>
        </p:nvCxnSpPr>
        <p:spPr>
          <a:xfrm rot="5400000" flipH="1" flipV="1">
            <a:off x="1314450" y="1657350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2" idx="2"/>
            <a:endCxn id="13" idx="0"/>
          </p:cNvCxnSpPr>
          <p:nvPr/>
        </p:nvCxnSpPr>
        <p:spPr>
          <a:xfrm rot="5400000">
            <a:off x="1314450" y="3371850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1312862" y="2532856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</p:cNvCxnSpPr>
          <p:nvPr/>
        </p:nvCxnSpPr>
        <p:spPr>
          <a:xfrm rot="5400000" flipH="1" flipV="1">
            <a:off x="5506244" y="2951956"/>
            <a:ext cx="3429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869533" y="3028156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8135144" y="5961856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9" idx="0"/>
            <a:endCxn id="18" idx="2"/>
          </p:cNvCxnSpPr>
          <p:nvPr/>
        </p:nvCxnSpPr>
        <p:spPr>
          <a:xfrm rot="5400000" flipH="1" flipV="1">
            <a:off x="5029200" y="3314700"/>
            <a:ext cx="152400" cy="11430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8136733" y="5085556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8133556" y="4247356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8138322" y="3371850"/>
            <a:ext cx="1905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0" idx="0"/>
            <a:endCxn id="19" idx="2"/>
          </p:cNvCxnSpPr>
          <p:nvPr/>
        </p:nvCxnSpPr>
        <p:spPr>
          <a:xfrm rot="5400000" flipH="1" flipV="1">
            <a:off x="4057650" y="4552950"/>
            <a:ext cx="381000" cy="5715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1" idx="0"/>
            <a:endCxn id="18" idx="2"/>
          </p:cNvCxnSpPr>
          <p:nvPr/>
        </p:nvCxnSpPr>
        <p:spPr>
          <a:xfrm rot="16200000" flipV="1">
            <a:off x="5962650" y="3524250"/>
            <a:ext cx="152400" cy="7239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5" idx="3"/>
            <a:endCxn id="24" idx="1"/>
          </p:cNvCxnSpPr>
          <p:nvPr/>
        </p:nvCxnSpPr>
        <p:spPr>
          <a:xfrm>
            <a:off x="2133600" y="6057900"/>
            <a:ext cx="228600" cy="1524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86594" y="26302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Alex Diamond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83418" y="19108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Ben Cook</a:t>
            </a:r>
            <a:endParaRPr 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514600" y="14491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Zachary </a:t>
            </a:r>
            <a:r>
              <a:rPr lang="en-US" b="1" dirty="0" err="1" smtClean="0"/>
              <a:t>Barness</a:t>
            </a:r>
            <a:endParaRPr lang="en-US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83418" y="922397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Andrew </a:t>
            </a:r>
            <a:r>
              <a:rPr lang="en-US" b="1" dirty="0" err="1" smtClean="0"/>
              <a:t>Mculloch</a:t>
            </a:r>
            <a:endParaRPr lang="en-US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3241678" y="316366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Bahera</a:t>
            </a:r>
            <a:r>
              <a:rPr lang="en-US" b="1" dirty="0" smtClean="0"/>
              <a:t> Hewlett</a:t>
            </a:r>
            <a:endParaRPr lang="en-US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953000" y="3163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Jonathan Van </a:t>
            </a:r>
            <a:r>
              <a:rPr lang="en-US" b="1" dirty="0" err="1" smtClean="0"/>
              <a:t>Arsdall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4953000" y="211523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Stefen</a:t>
            </a:r>
            <a:r>
              <a:rPr lang="en-US" b="1" dirty="0" smtClean="0"/>
              <a:t> Hillman</a:t>
            </a:r>
            <a:endParaRPr lang="en-US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241678" y="2294066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Melissa Cannon</a:t>
            </a:r>
            <a:endParaRPr lang="en-US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5678488" y="41587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Sachin</a:t>
            </a:r>
            <a:r>
              <a:rPr lang="en-US" b="1" dirty="0" smtClean="0"/>
              <a:t> </a:t>
            </a:r>
            <a:r>
              <a:rPr lang="en-US" b="1" dirty="0" err="1" smtClean="0"/>
              <a:t>Maini</a:t>
            </a:r>
            <a:endParaRPr lang="en-US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810000" y="41529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Heath Harris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362200" y="593913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Dylan Langley</a:t>
            </a:r>
            <a:endParaRPr lang="en-US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683418" y="58409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Christine Roe</a:t>
            </a:r>
            <a:endParaRPr lang="en-US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238500" y="518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Geoff </a:t>
            </a:r>
            <a:r>
              <a:rPr lang="en-US" b="1" dirty="0" err="1" smtClean="0"/>
              <a:t>O’kane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83418" y="3593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Joel Nava</a:t>
            </a:r>
            <a:endParaRPr lang="en-US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7658100" y="60973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Christopher Jay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658100" y="5227766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Krystal Garcia</a:t>
            </a:r>
            <a:endParaRPr lang="en-US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7510466" y="4382869"/>
            <a:ext cx="140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Lisa Nicole</a:t>
            </a:r>
            <a:endParaRPr lang="en-US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7510466" y="3512403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Brynn</a:t>
            </a:r>
            <a:r>
              <a:rPr lang="en-US" b="1" dirty="0" smtClean="0"/>
              <a:t> Schmitt</a:t>
            </a:r>
            <a:endParaRPr lang="en-US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7467600" y="27813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Chelsea Reid</a:t>
            </a:r>
            <a:endParaRPr lang="en-US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34200" y="175339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Callie Jo Ernst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Arizona State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Cannon</dc:creator>
  <cp:lastModifiedBy>Melissa Cannon</cp:lastModifiedBy>
  <cp:revision>2</cp:revision>
  <dcterms:created xsi:type="dcterms:W3CDTF">2012-09-01T00:06:50Z</dcterms:created>
  <dcterms:modified xsi:type="dcterms:W3CDTF">2012-09-01T00:27:18Z</dcterms:modified>
</cp:coreProperties>
</file>